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4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7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3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6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0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0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3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4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8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34BB-0BC8-46CD-BE50-25BD98E8FF51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C28D-FB16-49CB-857B-51E324158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11" y="97027"/>
            <a:ext cx="2514600" cy="19145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0411" y="2037024"/>
            <a:ext cx="5914031" cy="2365358"/>
          </a:xfrm>
        </p:spPr>
        <p:txBody>
          <a:bodyPr/>
          <a:lstStyle/>
          <a:p>
            <a:r>
              <a:rPr lang="ru-RU" b="1" dirty="0" smtClean="0"/>
              <a:t> Диалоги на равных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6011" y="4712054"/>
            <a:ext cx="9144000" cy="1655762"/>
          </a:xfrm>
        </p:spPr>
        <p:txBody>
          <a:bodyPr/>
          <a:lstStyle/>
          <a:p>
            <a:r>
              <a:rPr lang="ru-RU" dirty="0" smtClean="0"/>
              <a:t> Руководитель программы </a:t>
            </a:r>
          </a:p>
          <a:p>
            <a:r>
              <a:rPr lang="ru-RU" b="1" dirty="0" err="1" smtClean="0"/>
              <a:t>Бавина</a:t>
            </a:r>
            <a:r>
              <a:rPr lang="ru-RU" b="1" dirty="0" smtClean="0"/>
              <a:t> Полина </a:t>
            </a:r>
            <a:r>
              <a:rPr lang="ru-RU" b="1" dirty="0"/>
              <a:t>А</a:t>
            </a:r>
            <a:r>
              <a:rPr lang="ru-RU" b="1" dirty="0" smtClean="0"/>
              <a:t>лександровна 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397" y="2197339"/>
            <a:ext cx="2935975" cy="44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6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Что мы делаем? 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Встречаемся с успешными людьми из разных сфер бизнеса, образования, медицины, культуры </a:t>
            </a:r>
          </a:p>
          <a:p>
            <a:endParaRPr lang="ru-RU" dirty="0" smtClean="0"/>
          </a:p>
          <a:p>
            <a:r>
              <a:rPr lang="ru-RU" dirty="0" smtClean="0"/>
              <a:t>Узнаем о том, как в современном мире можно стать успешным и достичь целей </a:t>
            </a:r>
          </a:p>
          <a:p>
            <a:endParaRPr lang="ru-RU" dirty="0" smtClean="0"/>
          </a:p>
          <a:p>
            <a:r>
              <a:rPr lang="ru-RU" dirty="0" smtClean="0"/>
              <a:t>Посещаем интересные общественные пространства, </a:t>
            </a:r>
            <a:r>
              <a:rPr lang="ru-RU" dirty="0" err="1" smtClean="0"/>
              <a:t>коворкинги</a:t>
            </a:r>
            <a:r>
              <a:rPr lang="ru-RU" dirty="0" smtClean="0"/>
              <a:t>, молодежные фестивали мастер-классы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490" y="5125525"/>
            <a:ext cx="1841310" cy="140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8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Какие </a:t>
            </a:r>
            <a:r>
              <a:rPr lang="ru-RU" b="1" smtClean="0">
                <a:solidFill>
                  <a:schemeClr val="tx2">
                    <a:lumMod val="50000"/>
                  </a:schemeClr>
                </a:solidFill>
              </a:rPr>
              <a:t>дополнительные возможности</a:t>
            </a:r>
            <a:r>
              <a:rPr lang="ru-RU" b="1" smtClean="0">
                <a:solidFill>
                  <a:schemeClr val="tx2">
                    <a:lumMod val="50000"/>
                  </a:schemeClr>
                </a:solidFill>
              </a:rPr>
              <a:t>?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Новые связи, знакомства, новый уровень общения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Новые горизонты для саморазвития и профессионального выбора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Умение свободно общаться в любой обстановке, с любыми людьми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030" y="4641839"/>
            <a:ext cx="251177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1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Как это происходит?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6" y="1449334"/>
            <a:ext cx="3647330" cy="2433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059" y="1449334"/>
            <a:ext cx="3495148" cy="25631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932" y="3757020"/>
            <a:ext cx="3652185" cy="278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1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Партнеры программы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734" y="179832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113" y="2168360"/>
            <a:ext cx="2857500" cy="16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48" y="1798329"/>
            <a:ext cx="2695077" cy="26950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218" y="1514901"/>
            <a:ext cx="2690116" cy="4042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613" y="3853233"/>
            <a:ext cx="2143125" cy="2133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170" y="4315330"/>
            <a:ext cx="3615164" cy="220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9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Наши контакты: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Руководитель: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Бавина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Полина Александровна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Телефон: </a:t>
            </a:r>
            <a:r>
              <a:rPr lang="ru-RU" b="1" dirty="0" smtClean="0"/>
              <a:t>8 – 931-211-95-06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VK </a:t>
            </a:r>
            <a:r>
              <a:rPr lang="ru-RU" dirty="0" smtClean="0"/>
              <a:t> Полина </a:t>
            </a:r>
            <a:r>
              <a:rPr lang="ru-RU" dirty="0" err="1" smtClean="0"/>
              <a:t>Бавина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Instagram </a:t>
            </a:r>
            <a:r>
              <a:rPr lang="en-US" b="1" dirty="0" err="1" smtClean="0"/>
              <a:t>apolinabavina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E- mail</a:t>
            </a:r>
            <a:r>
              <a:rPr lang="ru-RU" dirty="0" smtClean="0"/>
              <a:t> </a:t>
            </a:r>
            <a:r>
              <a:rPr lang="en-US" b="1" dirty="0" smtClean="0"/>
              <a:t>p_bavina@mail.ru</a:t>
            </a: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097" y="2442950"/>
            <a:ext cx="3133264" cy="418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87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108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 Диалоги на равных </vt:lpstr>
      <vt:lpstr>Что мы делаем? </vt:lpstr>
      <vt:lpstr>Какие дополнительные возможности? </vt:lpstr>
      <vt:lpstr>Как это происходит? </vt:lpstr>
      <vt:lpstr>Партнеры программы </vt:lpstr>
      <vt:lpstr>Наши контакты: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Диалоги на равных</dc:title>
  <dc:creator>Полина</dc:creator>
  <cp:lastModifiedBy>Полина</cp:lastModifiedBy>
  <cp:revision>4</cp:revision>
  <dcterms:created xsi:type="dcterms:W3CDTF">2021-09-25T06:18:16Z</dcterms:created>
  <dcterms:modified xsi:type="dcterms:W3CDTF">2021-09-26T04:33:53Z</dcterms:modified>
</cp:coreProperties>
</file>